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1" r:id="rId16"/>
    <p:sldId id="283" r:id="rId17"/>
    <p:sldId id="284" r:id="rId18"/>
    <p:sldId id="285" r:id="rId19"/>
    <p:sldId id="287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5" autoAdjust="0"/>
    <p:restoredTop sz="88448" autoAdjust="0"/>
  </p:normalViewPr>
  <p:slideViewPr>
    <p:cSldViewPr>
      <p:cViewPr varScale="1">
        <p:scale>
          <a:sx n="58" d="100"/>
          <a:sy n="58" d="100"/>
        </p:scale>
        <p:origin x="-9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791EE-D6BD-4283-BB26-A88B2D0DE762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94FC5-22CE-4CB0-A55E-61CAE7B1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94FC5-22CE-4CB0-A55E-61CAE7B179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3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94FC5-22CE-4CB0-A55E-61CAE7B179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3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9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8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FCBAD-7AC2-4D80-ACF5-724C17DFFB77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7A14-EB3B-41CD-BFE5-47A23656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600200"/>
            <a:ext cx="7239000" cy="2286000"/>
          </a:xfrm>
        </p:spPr>
        <p:txBody>
          <a:bodyPr>
            <a:noAutofit/>
          </a:bodyPr>
          <a:lstStyle/>
          <a:p>
            <a:pPr algn="l"/>
            <a:r>
              <a:rPr lang="en-US" sz="4800"/>
              <a:t>Fora Oriento de Rusio kaj privataj pensoj pri la natur-ekspluato ĝenerale</a:t>
            </a:r>
            <a:endParaRPr 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24400" y="495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ja-JP" sz="3600" b="1" i="1"/>
              <a:t>Sergey Anikeev</a:t>
            </a:r>
            <a:endParaRPr kumimoji="1" lang="ja-JP" altLang="en-US" sz="3600"/>
          </a:p>
        </p:txBody>
      </p:sp>
    </p:spTree>
    <p:extLst>
      <p:ext uri="{BB962C8B-B14F-4D97-AF65-F5344CB8AC3E}">
        <p14:creationId xmlns:p14="http://schemas.microsoft.com/office/powerpoint/2010/main" val="177723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Stanovoj </a:t>
            </a:r>
            <a:r>
              <a:rPr lang="en-US" altLang="ja-JP" sz="2400" smtClean="0"/>
              <a:t>montaro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620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Ussuri  arbarego (ruse: Tajgo</a:t>
            </a:r>
            <a:r>
              <a:rPr lang="en-US" altLang="ja-JP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 b="24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477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Vulkanoj ĉe valo  en </a:t>
            </a:r>
            <a:r>
              <a:rPr lang="en-US" altLang="ja-JP" sz="2400" smtClean="0"/>
              <a:t>Kamĉatko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r="5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13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Sunleviĝo en Ĉemara </a:t>
            </a:r>
            <a:r>
              <a:rPr lang="en-US" altLang="ja-JP" sz="2400" smtClean="0"/>
              <a:t>provinco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5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961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Areo</a:t>
            </a:r>
            <a:r>
              <a:rPr lang="en-US" sz="2400" dirty="0" smtClean="0"/>
              <a:t> </a:t>
            </a:r>
            <a:r>
              <a:rPr lang="en-US" sz="2400" err="1" smtClean="0"/>
              <a:t>kie</a:t>
            </a:r>
            <a:r>
              <a:rPr lang="en-US" sz="2400" smtClean="0"/>
              <a:t> ĝis </a:t>
            </a:r>
            <a:r>
              <a:rPr lang="en-US" sz="2400" dirty="0" smtClean="0"/>
              <a:t>nun </a:t>
            </a:r>
            <a:r>
              <a:rPr lang="en-US" sz="2400" err="1" smtClean="0"/>
              <a:t>plu</a:t>
            </a:r>
            <a:r>
              <a:rPr lang="en-US" sz="2400" smtClean="0"/>
              <a:t> </a:t>
            </a:r>
            <a:r>
              <a:rPr lang="en-US" sz="2400"/>
              <a:t>loĝas </a:t>
            </a:r>
            <a:r>
              <a:rPr lang="en-US" sz="2400" dirty="0" err="1" smtClean="0"/>
              <a:t>leopardoj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4" b="143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10200"/>
            <a:ext cx="5943600" cy="762000"/>
          </a:xfrm>
        </p:spPr>
        <p:txBody>
          <a:bodyPr>
            <a:noAutofit/>
          </a:bodyPr>
          <a:lstStyle/>
          <a:p>
            <a:r>
              <a:rPr lang="it-IT" sz="1800"/>
              <a:t>Norda Ĉinio, Korea duoninsulo kaj Ĉemara provinco</a:t>
            </a:r>
            <a:r>
              <a:rPr lang="en-US" sz="1800"/>
              <a:t>. Ruĝa koloro </a:t>
            </a:r>
            <a:r>
              <a:rPr lang="en-US" sz="1800" dirty="0" err="1" smtClean="0"/>
              <a:t>montras</a:t>
            </a:r>
            <a:r>
              <a:rPr lang="en-US" sz="1800" dirty="0" smtClean="0"/>
              <a:t> </a:t>
            </a:r>
            <a:r>
              <a:rPr lang="en-US" sz="1800" dirty="0" err="1" smtClean="0"/>
              <a:t>lokojn</a:t>
            </a:r>
            <a:r>
              <a:rPr lang="en-US" sz="1800" dirty="0" smtClean="0"/>
              <a:t> </a:t>
            </a:r>
            <a:r>
              <a:rPr lang="en-US" sz="1800" dirty="0" err="1" smtClean="0"/>
              <a:t>kie</a:t>
            </a:r>
            <a:r>
              <a:rPr lang="en-US" sz="1800" dirty="0" smtClean="0"/>
              <a:t> </a:t>
            </a:r>
            <a:r>
              <a:rPr lang="en-US" sz="1800" dirty="0" err="1" smtClean="0"/>
              <a:t>troveblas</a:t>
            </a:r>
            <a:r>
              <a:rPr lang="en-US" sz="1800" dirty="0" smtClean="0"/>
              <a:t> </a:t>
            </a:r>
            <a:r>
              <a:rPr lang="en-US" sz="1800" dirty="0" err="1" smtClean="0"/>
              <a:t>nur</a:t>
            </a:r>
            <a:r>
              <a:rPr lang="en-US" sz="1800" dirty="0" smtClean="0"/>
              <a:t> </a:t>
            </a:r>
            <a:r>
              <a:rPr lang="en-US" sz="1800" dirty="0" err="1" smtClean="0"/>
              <a:t>malmultaj</a:t>
            </a:r>
            <a:r>
              <a:rPr lang="en-US" sz="1800" dirty="0" smtClean="0"/>
              <a:t> </a:t>
            </a:r>
            <a:r>
              <a:rPr lang="en-US" sz="1800" dirty="0" err="1" smtClean="0"/>
              <a:t>leopardoj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266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Ĉemaraj </a:t>
            </a:r>
            <a:r>
              <a:rPr lang="en-US" altLang="ja-JP" sz="2400" smtClean="0"/>
              <a:t>leopardoj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" b="1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227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smtClean="0"/>
              <a:t>Aglo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5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599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smtClean="0"/>
              <a:t>Otuso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3" b="20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320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Makulhava </a:t>
            </a:r>
            <a:r>
              <a:rPr lang="en-US" altLang="ja-JP" sz="2400" smtClean="0"/>
              <a:t>cervo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r="2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736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Kia  simpatia Vulpo</a:t>
            </a:r>
            <a:r>
              <a:rPr lang="en-US" altLang="ja-JP" sz="2400" smtClean="0"/>
              <a:t>!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 b="27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191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5105400"/>
            <a:ext cx="5486400" cy="566738"/>
          </a:xfrm>
        </p:spPr>
        <p:txBody>
          <a:bodyPr>
            <a:normAutofit/>
          </a:bodyPr>
          <a:lstStyle/>
          <a:p>
            <a:r>
              <a:rPr lang="en-US" altLang="ja-JP" sz="2400" smtClean="0"/>
              <a:t>Fora Orienta </a:t>
            </a:r>
            <a:r>
              <a:rPr lang="en-US" altLang="ja-JP" sz="2400"/>
              <a:t>Federacia Distrikto de </a:t>
            </a:r>
            <a:r>
              <a:rPr lang="en-US" altLang="ja-JP" sz="2400" smtClean="0"/>
              <a:t>Rusio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92288" y="609600"/>
            <a:ext cx="5486400" cy="4495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7400" y="5715000"/>
            <a:ext cx="5181600" cy="990600"/>
          </a:xfrm>
        </p:spPr>
        <p:txBody>
          <a:bodyPr>
            <a:noAutofit/>
          </a:bodyPr>
          <a:lstStyle/>
          <a:p>
            <a:r>
              <a:rPr lang="en-US" altLang="ja-JP" sz="1800" smtClean="0"/>
              <a:t>1. Amura</a:t>
            </a:r>
            <a:r>
              <a:rPr lang="en-US" altLang="ja-JP" sz="1800"/>
              <a:t>, 2. Juda (aŭtonomia provinco), 3. Kamĉatka, 4. Magadana, 5. Ĉemara, 6. Jakuta (respubliko), </a:t>
            </a:r>
            <a:r>
              <a:rPr lang="ja-JP" altLang="en-US" sz="1800" smtClean="0"/>
              <a:t>　　　　</a:t>
            </a:r>
            <a:r>
              <a:rPr lang="en-US" altLang="ja-JP" sz="1800" smtClean="0"/>
              <a:t>7</a:t>
            </a:r>
            <a:r>
              <a:rPr lang="en-US" altLang="ja-JP" sz="1800"/>
              <a:t>. Saĥalena, 8. Ĥabarovska, 9. Ĉukota. </a:t>
            </a:r>
          </a:p>
        </p:txBody>
      </p:sp>
    </p:spTree>
    <p:extLst>
      <p:ext uri="{BB962C8B-B14F-4D97-AF65-F5344CB8AC3E}">
        <p14:creationId xmlns:p14="http://schemas.microsoft.com/office/powerpoint/2010/main" val="3613361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5105400"/>
            <a:ext cx="5486400" cy="566738"/>
          </a:xfrm>
        </p:spPr>
        <p:txBody>
          <a:bodyPr>
            <a:normAutofit/>
          </a:bodyPr>
          <a:lstStyle/>
          <a:p>
            <a:r>
              <a:rPr lang="en-US" altLang="ja-JP" sz="2400" smtClean="0"/>
              <a:t>Fora Orienta </a:t>
            </a:r>
            <a:r>
              <a:rPr lang="en-US" altLang="ja-JP" sz="2400"/>
              <a:t>Federacia Distrikto de </a:t>
            </a:r>
            <a:r>
              <a:rPr lang="en-US" altLang="ja-JP" sz="2400" smtClean="0"/>
              <a:t>Rusio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92288" y="609600"/>
            <a:ext cx="5486400" cy="4495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7400" y="5715000"/>
            <a:ext cx="5181600" cy="990600"/>
          </a:xfrm>
        </p:spPr>
        <p:txBody>
          <a:bodyPr>
            <a:noAutofit/>
          </a:bodyPr>
          <a:lstStyle/>
          <a:p>
            <a:r>
              <a:rPr lang="en-US" altLang="ja-JP" sz="1800" smtClean="0"/>
              <a:t>1. Amura</a:t>
            </a:r>
            <a:r>
              <a:rPr lang="en-US" altLang="ja-JP" sz="1800"/>
              <a:t>, 2. Juda (aŭtonomia provinco), 3. Kamĉatka, 4. Magadana, 5. Ĉemara, 6. Jakuta (respubliko), </a:t>
            </a:r>
            <a:r>
              <a:rPr lang="ja-JP" altLang="en-US" sz="1800" smtClean="0"/>
              <a:t>　　　　</a:t>
            </a:r>
            <a:r>
              <a:rPr lang="en-US" altLang="ja-JP" sz="1800" smtClean="0"/>
              <a:t>7</a:t>
            </a:r>
            <a:r>
              <a:rPr lang="en-US" altLang="ja-JP" sz="1800"/>
              <a:t>. Saĥalena, 8. Ĥabarovska, 9. Ĉukota. </a:t>
            </a:r>
          </a:p>
        </p:txBody>
      </p:sp>
    </p:spTree>
    <p:extLst>
      <p:ext uri="{BB962C8B-B14F-4D97-AF65-F5344CB8AC3E}">
        <p14:creationId xmlns:p14="http://schemas.microsoft.com/office/powerpoint/2010/main" val="141727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Naturo</a:t>
            </a:r>
            <a:r>
              <a:rPr lang="en-US" sz="2400" dirty="0" smtClean="0"/>
              <a:t> </a:t>
            </a:r>
            <a:r>
              <a:rPr lang="en-US" sz="2400" smtClean="0"/>
              <a:t>de Fora </a:t>
            </a:r>
            <a:r>
              <a:rPr lang="en-US" sz="2400" dirty="0" smtClean="0"/>
              <a:t>Oriento en </a:t>
            </a:r>
            <a:r>
              <a:rPr lang="en-US" sz="2400" dirty="0" err="1" smtClean="0"/>
              <a:t>Rusio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62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34000"/>
            <a:ext cx="5486400" cy="804862"/>
          </a:xfrm>
        </p:spPr>
        <p:txBody>
          <a:bodyPr>
            <a:normAutofit/>
          </a:bodyPr>
          <a:lstStyle/>
          <a:p>
            <a:r>
              <a:rPr lang="en-US" sz="1800"/>
              <a:t>Siĥote </a:t>
            </a:r>
            <a:r>
              <a:rPr lang="en-US" sz="1800" err="1" smtClean="0"/>
              <a:t>Alin</a:t>
            </a:r>
            <a:r>
              <a:rPr lang="en-US" sz="1800" smtClean="0"/>
              <a:t> Montaro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3928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Bordo de Ussuri </a:t>
            </a:r>
            <a:r>
              <a:rPr lang="en-US" altLang="ja-JP" sz="2400" smtClean="0"/>
              <a:t>rivero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r="5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00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Kamĉatko - unu lago en </a:t>
            </a:r>
            <a:r>
              <a:rPr lang="en-US" altLang="ja-JP" sz="2400" smtClean="0"/>
              <a:t>vulkano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5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74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38200"/>
          </a:xfrm>
        </p:spPr>
        <p:txBody>
          <a:bodyPr>
            <a:normAutofit/>
          </a:bodyPr>
          <a:lstStyle/>
          <a:p>
            <a:r>
              <a:rPr lang="it-IT" sz="2400"/>
              <a:t>Ĉemara provinco:  suda parto, lago sur la monto Vorobei (jap. Suzume</a:t>
            </a:r>
            <a:r>
              <a:rPr lang="it-IT" sz="2400" smtClean="0"/>
              <a:t>)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r="17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51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Rokvando ĉe Oĥocka </a:t>
            </a:r>
            <a:r>
              <a:rPr lang="en-US" altLang="ja-JP" sz="2400" smtClean="0"/>
              <a:t>Maro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r="5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346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Panoramo de kvietaj ondoj ĉe marbordo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395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Japanio kaj Rusio tuj apudas</a:t>
            </a:r>
            <a:r>
              <a:rPr lang="en-US" altLang="ja-JP" sz="2400" smtClean="0"/>
              <a:t>!</a:t>
            </a:r>
            <a:endParaRPr lang="en-US" sz="24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198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189</Words>
  <Application>Microsoft Office PowerPoint</Application>
  <PresentationFormat>画面に合わせる (4:3)</PresentationFormat>
  <Paragraphs>27</Paragraphs>
  <Slides>20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Theme</vt:lpstr>
      <vt:lpstr>Fora Oriento de Rusio kaj privataj pensoj pri la natur-ekspluato ĝenerale</vt:lpstr>
      <vt:lpstr>Fora Orienta Federacia Distrikto de Rusio</vt:lpstr>
      <vt:lpstr>Naturo de Fora Oriento en Rusio</vt:lpstr>
      <vt:lpstr>Bordo de Ussuri rivero</vt:lpstr>
      <vt:lpstr>Kamĉatko - unu lago en vulkano</vt:lpstr>
      <vt:lpstr>Ĉemara provinco:  suda parto, lago sur la monto Vorobei (jap. Suzume)</vt:lpstr>
      <vt:lpstr>Rokvando ĉe Oĥocka Maro</vt:lpstr>
      <vt:lpstr>Panoramo de kvietaj ondoj ĉe marbordo</vt:lpstr>
      <vt:lpstr>Japanio kaj Rusio tuj apudas!</vt:lpstr>
      <vt:lpstr>Stanovoj montaro</vt:lpstr>
      <vt:lpstr>Ussuri  arbarego (ruse: Tajgo)</vt:lpstr>
      <vt:lpstr>Vulkanoj ĉe valo  en Kamĉatko</vt:lpstr>
      <vt:lpstr>Sunleviĝo en Ĉemara provinco</vt:lpstr>
      <vt:lpstr>Areo kie ĝis nun plu loĝas leopardoj</vt:lpstr>
      <vt:lpstr>Ĉemaraj leopardoj</vt:lpstr>
      <vt:lpstr>Aglo</vt:lpstr>
      <vt:lpstr>Otuso</vt:lpstr>
      <vt:lpstr>Makulhava cervo</vt:lpstr>
      <vt:lpstr>Kia  simpatia Vulpo!</vt:lpstr>
      <vt:lpstr>Fora Orienta Federacia Distrikto de Rusio</vt:lpstr>
    </vt:vector>
  </TitlesOfParts>
  <Company>UNITCOM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ansero</dc:creator>
  <cp:lastModifiedBy>hyoko</cp:lastModifiedBy>
  <cp:revision>29</cp:revision>
  <dcterms:created xsi:type="dcterms:W3CDTF">2012-09-24T21:59:18Z</dcterms:created>
  <dcterms:modified xsi:type="dcterms:W3CDTF">2012-10-06T14:07:40Z</dcterms:modified>
</cp:coreProperties>
</file>