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1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 autoAdjust="0"/>
    <p:restoredTop sz="88448" autoAdjust="0"/>
  </p:normalViewPr>
  <p:slideViewPr>
    <p:cSldViewPr>
      <p:cViewPr varScale="1">
        <p:scale>
          <a:sx n="58" d="100"/>
          <a:sy n="58" d="100"/>
        </p:scale>
        <p:origin x="-9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791EE-D6BD-4283-BB26-A88B2D0DE762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94FC5-22CE-4CB0-A55E-61CAE7B1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94FC5-22CE-4CB0-A55E-61CAE7B179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3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8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2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9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6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8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7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5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Naturo de Fora Oriento en Rusio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3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Stanovoj </a:t>
            </a:r>
            <a:r>
              <a:rPr lang="en-US" altLang="ja-JP" sz="2400" smtClean="0"/>
              <a:t>montaro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620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Ussuri  arbarego (ruse: Tajgo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5" b="24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477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Vulkanoj ĉe valo  en </a:t>
            </a:r>
            <a:r>
              <a:rPr lang="en-US" altLang="ja-JP" sz="2400" smtClean="0"/>
              <a:t>Kamĉatko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r="5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713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Sunleviĝo en Ĉemara </a:t>
            </a:r>
            <a:r>
              <a:rPr lang="en-US" altLang="ja-JP" sz="2400" smtClean="0"/>
              <a:t>provinco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r="5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961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smtClean="0"/>
              <a:t>Sunsubiro </a:t>
            </a:r>
            <a:r>
              <a:rPr lang="en-US" altLang="ja-JP" sz="2400"/>
              <a:t>dum vintro en </a:t>
            </a:r>
            <a:r>
              <a:rPr lang="en-US" altLang="ja-JP" sz="2400" smtClean="0"/>
              <a:t>montoj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362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065712" cy="8382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Animaloj</a:t>
            </a:r>
            <a:r>
              <a:rPr lang="en-US" sz="2400" smtClean="0"/>
              <a:t>, kiujn </a:t>
            </a:r>
            <a:r>
              <a:rPr lang="en-US" sz="2400" dirty="0" err="1" smtClean="0"/>
              <a:t>oni</a:t>
            </a:r>
            <a:r>
              <a:rPr lang="en-US" sz="2400" dirty="0" smtClean="0"/>
              <a:t> </a:t>
            </a:r>
            <a:r>
              <a:rPr lang="en-US" sz="2400" dirty="0" err="1" smtClean="0"/>
              <a:t>zorgas</a:t>
            </a:r>
            <a:r>
              <a:rPr lang="en-US" sz="2400" dirty="0" smtClean="0"/>
              <a:t> </a:t>
            </a:r>
            <a:r>
              <a:rPr lang="en-US" sz="2400" err="1" smtClean="0"/>
              <a:t>protekti</a:t>
            </a:r>
            <a:r>
              <a:rPr lang="en-US" sz="2400" smtClean="0"/>
              <a:t> </a:t>
            </a:r>
            <a:r>
              <a:rPr lang="en-US" sz="2400"/>
              <a:t>ĉe </a:t>
            </a:r>
            <a:r>
              <a:rPr lang="en-US" sz="2400" dirty="0" smtClean="0"/>
              <a:t>la </a:t>
            </a:r>
            <a:r>
              <a:rPr lang="en-US" sz="2400" dirty="0" err="1" smtClean="0"/>
              <a:t>plej</a:t>
            </a:r>
            <a:r>
              <a:rPr lang="en-US" sz="2400" dirty="0" smtClean="0"/>
              <a:t> </a:t>
            </a:r>
            <a:r>
              <a:rPr lang="en-US" sz="2400" dirty="0" err="1" smtClean="0"/>
              <a:t>suda</a:t>
            </a:r>
            <a:r>
              <a:rPr lang="en-US" sz="2400" dirty="0" smtClean="0"/>
              <a:t> </a:t>
            </a:r>
            <a:r>
              <a:rPr lang="en-US" sz="2400" dirty="0" err="1" smtClean="0"/>
              <a:t>parto</a:t>
            </a:r>
            <a:r>
              <a:rPr lang="en-US" sz="2400" dirty="0" smtClean="0"/>
              <a:t> </a:t>
            </a:r>
            <a:r>
              <a:rPr lang="en-US" sz="2400" smtClean="0"/>
              <a:t>de </a:t>
            </a:r>
            <a:r>
              <a:rPr lang="en-US" sz="2400"/>
              <a:t>Ĉemara </a:t>
            </a:r>
            <a:r>
              <a:rPr lang="en-US" sz="2400" dirty="0" err="1" smtClean="0"/>
              <a:t>provinco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r="1420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638800"/>
            <a:ext cx="4989512" cy="804862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Baleno</a:t>
            </a:r>
            <a:r>
              <a:rPr lang="en-US" sz="1800" dirty="0" smtClean="0"/>
              <a:t> (</a:t>
            </a:r>
            <a:r>
              <a:rPr lang="en-US" sz="1800" dirty="0" err="1" smtClean="0"/>
              <a:t>latine</a:t>
            </a:r>
            <a:r>
              <a:rPr lang="en-US" sz="1800" dirty="0" smtClean="0"/>
              <a:t>: </a:t>
            </a:r>
            <a:r>
              <a:rPr lang="en-US" sz="1800" dirty="0" err="1" smtClean="0"/>
              <a:t>Balenoptera</a:t>
            </a:r>
            <a:r>
              <a:rPr lang="en-US" sz="1800" dirty="0" smtClean="0"/>
              <a:t> </a:t>
            </a:r>
            <a:r>
              <a:rPr lang="en-US" sz="1800" dirty="0" err="1" smtClean="0"/>
              <a:t>acutorastrata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046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Fokenoj  (latine: Callorhinus ursinus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4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1347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Ergeto (latine: Ergetta eulophotes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7701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Falko (latine: Falko peregrinus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751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Kraboj ĉe Kamĉatko ( japane: Tarabagani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474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5105400"/>
            <a:ext cx="5486400" cy="566738"/>
          </a:xfrm>
        </p:spPr>
        <p:txBody>
          <a:bodyPr>
            <a:normAutofit/>
          </a:bodyPr>
          <a:lstStyle/>
          <a:p>
            <a:r>
              <a:rPr lang="en-US" altLang="ja-JP" sz="2400" smtClean="0"/>
              <a:t>Fora Orienta </a:t>
            </a:r>
            <a:r>
              <a:rPr lang="en-US" altLang="ja-JP" sz="2400"/>
              <a:t>Federacia Distrikto de </a:t>
            </a:r>
            <a:r>
              <a:rPr lang="en-US" altLang="ja-JP" sz="2400" smtClean="0"/>
              <a:t>Rusio</a:t>
            </a:r>
            <a:endParaRPr lang="en-US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792288" y="609600"/>
            <a:ext cx="5486400" cy="4495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57400" y="5715000"/>
            <a:ext cx="5181600" cy="990600"/>
          </a:xfrm>
        </p:spPr>
        <p:txBody>
          <a:bodyPr>
            <a:noAutofit/>
          </a:bodyPr>
          <a:lstStyle/>
          <a:p>
            <a:r>
              <a:rPr lang="en-US" altLang="ja-JP" sz="1800" smtClean="0"/>
              <a:t>1. Amura</a:t>
            </a:r>
            <a:r>
              <a:rPr lang="en-US" altLang="ja-JP" sz="1800"/>
              <a:t>, 2. Juda (aŭtonomia provinco), 3. Kamĉatka, 4. Magadana, 5. Ĉemara, 6. Jakuta (respubliko), </a:t>
            </a:r>
            <a:r>
              <a:rPr lang="ja-JP" altLang="en-US" sz="1800" smtClean="0"/>
              <a:t>　　　　</a:t>
            </a:r>
            <a:r>
              <a:rPr lang="en-US" altLang="ja-JP" sz="1800" smtClean="0"/>
              <a:t>7</a:t>
            </a:r>
            <a:r>
              <a:rPr lang="en-US" altLang="ja-JP" sz="1800"/>
              <a:t>. Saĥalena, 8. Ĥabarovska, 9. Ĉukota. </a:t>
            </a:r>
          </a:p>
        </p:txBody>
      </p:sp>
    </p:spTree>
    <p:extLst>
      <p:ext uri="{BB962C8B-B14F-4D97-AF65-F5344CB8AC3E}">
        <p14:creationId xmlns:p14="http://schemas.microsoft.com/office/powerpoint/2010/main" val="3613361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Oktopuso (latine: Octopus vulgaris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" b="1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393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18312" cy="609600"/>
          </a:xfrm>
        </p:spPr>
        <p:txBody>
          <a:bodyPr>
            <a:noAutofit/>
          </a:bodyPr>
          <a:lstStyle/>
          <a:p>
            <a:r>
              <a:rPr lang="en-US" altLang="ja-JP" sz="2400"/>
              <a:t>Speco de delfeno Foko (latine:  Phocaenoides dalli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1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2865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Speco de ŝarko (latine:  Sphyrna zygaena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2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2374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Speco de anaso (latine:  Tadorna tadorna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6087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Speco de serpento (latine: Elaphe dione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1026" name="Picture 2" descr="C:\Users\hyoko\Desktop\Poloz Elaphe d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2" y="304800"/>
            <a:ext cx="279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98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665912" cy="566738"/>
          </a:xfrm>
        </p:spPr>
        <p:txBody>
          <a:bodyPr>
            <a:noAutofit/>
          </a:bodyPr>
          <a:lstStyle/>
          <a:p>
            <a:r>
              <a:rPr lang="en-US" altLang="ja-JP" sz="2400"/>
              <a:t>Speco de serpento (latine: Laticauda semifasciata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2050" name="Picture 2" descr="C:\Users\hyoko\Desktop\Laticauda semifasci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5371072" cy="264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39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Trezoroj</a:t>
            </a:r>
            <a:r>
              <a:rPr lang="en-US" sz="2400" dirty="0" smtClean="0"/>
              <a:t> de </a:t>
            </a:r>
            <a:r>
              <a:rPr lang="en-US" sz="2400" dirty="0" err="1" smtClean="0"/>
              <a:t>Ussuria</a:t>
            </a:r>
            <a:r>
              <a:rPr lang="en-US" sz="2400" dirty="0" smtClean="0"/>
              <a:t> </a:t>
            </a:r>
            <a:r>
              <a:rPr lang="en-US" sz="2400" dirty="0" err="1" smtClean="0"/>
              <a:t>tajgo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34000"/>
            <a:ext cx="5486400" cy="804862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Ussuria</a:t>
            </a:r>
            <a:r>
              <a:rPr lang="en-US" sz="1800" dirty="0" smtClean="0"/>
              <a:t> (</a:t>
            </a:r>
            <a:r>
              <a:rPr lang="en-US" sz="1800" dirty="0" err="1" smtClean="0"/>
              <a:t>amura</a:t>
            </a:r>
            <a:r>
              <a:rPr lang="en-US" sz="1800" dirty="0" smtClean="0"/>
              <a:t>) </a:t>
            </a:r>
            <a:r>
              <a:rPr lang="en-US" sz="1800" dirty="0" err="1" smtClean="0"/>
              <a:t>tigro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8186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Ĉemaraj </a:t>
            </a:r>
            <a:r>
              <a:rPr lang="en-US" altLang="ja-JP" sz="2400" smtClean="0"/>
              <a:t>leopardoj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" b="1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2272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Areo</a:t>
            </a:r>
            <a:r>
              <a:rPr lang="en-US" sz="2400" dirty="0" smtClean="0"/>
              <a:t> </a:t>
            </a:r>
            <a:r>
              <a:rPr lang="en-US" sz="2400" err="1" smtClean="0"/>
              <a:t>kie</a:t>
            </a:r>
            <a:r>
              <a:rPr lang="en-US" sz="2400" smtClean="0"/>
              <a:t> ĝis </a:t>
            </a:r>
            <a:r>
              <a:rPr lang="en-US" sz="2400" dirty="0" smtClean="0"/>
              <a:t>nun </a:t>
            </a:r>
            <a:r>
              <a:rPr lang="en-US" sz="2400" err="1" smtClean="0"/>
              <a:t>plu</a:t>
            </a:r>
            <a:r>
              <a:rPr lang="en-US" sz="2400" smtClean="0"/>
              <a:t> </a:t>
            </a:r>
            <a:r>
              <a:rPr lang="en-US" sz="2400"/>
              <a:t>loĝas </a:t>
            </a:r>
            <a:r>
              <a:rPr lang="en-US" sz="2400" dirty="0" err="1" smtClean="0"/>
              <a:t>leopardoj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4" b="1435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10200"/>
            <a:ext cx="5943600" cy="762000"/>
          </a:xfrm>
        </p:spPr>
        <p:txBody>
          <a:bodyPr>
            <a:noAutofit/>
          </a:bodyPr>
          <a:lstStyle/>
          <a:p>
            <a:r>
              <a:rPr lang="it-IT" sz="1800"/>
              <a:t>Norda Ĉinio, Korea duoninsulo kaj Ĉemara provinco</a:t>
            </a:r>
            <a:r>
              <a:rPr lang="en-US" sz="1800"/>
              <a:t>. Ruĝa koloro </a:t>
            </a:r>
            <a:r>
              <a:rPr lang="en-US" sz="1800" dirty="0" err="1" smtClean="0"/>
              <a:t>montras</a:t>
            </a:r>
            <a:r>
              <a:rPr lang="en-US" sz="1800" dirty="0" smtClean="0"/>
              <a:t> </a:t>
            </a:r>
            <a:r>
              <a:rPr lang="en-US" sz="1800" dirty="0" err="1" smtClean="0"/>
              <a:t>lokojn</a:t>
            </a:r>
            <a:r>
              <a:rPr lang="en-US" sz="1800" dirty="0" smtClean="0"/>
              <a:t> </a:t>
            </a:r>
            <a:r>
              <a:rPr lang="en-US" sz="1800" dirty="0" err="1" smtClean="0"/>
              <a:t>kie</a:t>
            </a:r>
            <a:r>
              <a:rPr lang="en-US" sz="1800" dirty="0" smtClean="0"/>
              <a:t> </a:t>
            </a:r>
            <a:r>
              <a:rPr lang="en-US" sz="1800" dirty="0" err="1" smtClean="0"/>
              <a:t>troveblas</a:t>
            </a:r>
            <a:r>
              <a:rPr lang="en-US" sz="1800" dirty="0" smtClean="0"/>
              <a:t> </a:t>
            </a:r>
            <a:r>
              <a:rPr lang="en-US" sz="1800" dirty="0" err="1" smtClean="0"/>
              <a:t>nur</a:t>
            </a:r>
            <a:r>
              <a:rPr lang="en-US" sz="1800" dirty="0" smtClean="0"/>
              <a:t> </a:t>
            </a:r>
            <a:r>
              <a:rPr lang="en-US" sz="1800" dirty="0" err="1" smtClean="0"/>
              <a:t>malmultaj</a:t>
            </a:r>
            <a:r>
              <a:rPr lang="en-US" sz="1800" dirty="0" smtClean="0"/>
              <a:t> </a:t>
            </a:r>
            <a:r>
              <a:rPr lang="en-US" sz="1800" dirty="0" err="1" smtClean="0"/>
              <a:t>leopardoj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2668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smtClean="0"/>
              <a:t>Aglo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55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599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Naturo</a:t>
            </a:r>
            <a:r>
              <a:rPr lang="en-US" sz="2400" dirty="0" smtClean="0"/>
              <a:t> </a:t>
            </a:r>
            <a:r>
              <a:rPr lang="en-US" sz="2400" smtClean="0"/>
              <a:t>de Fora </a:t>
            </a:r>
            <a:r>
              <a:rPr lang="en-US" sz="2400" dirty="0" smtClean="0"/>
              <a:t>Oriento en </a:t>
            </a:r>
            <a:r>
              <a:rPr lang="en-US" sz="2400" dirty="0" err="1" smtClean="0"/>
              <a:t>Rusio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624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34000"/>
            <a:ext cx="5486400" cy="804862"/>
          </a:xfrm>
        </p:spPr>
        <p:txBody>
          <a:bodyPr>
            <a:normAutofit/>
          </a:bodyPr>
          <a:lstStyle/>
          <a:p>
            <a:r>
              <a:rPr lang="en-US" sz="1800"/>
              <a:t>Siĥote </a:t>
            </a:r>
            <a:r>
              <a:rPr lang="en-US" sz="1800" err="1" smtClean="0"/>
              <a:t>Alin</a:t>
            </a:r>
            <a:r>
              <a:rPr lang="en-US" sz="1800" smtClean="0"/>
              <a:t> Montaro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39288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smtClean="0"/>
              <a:t>Otuso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3" b="20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1320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Makulhava </a:t>
            </a:r>
            <a:r>
              <a:rPr lang="en-US" altLang="ja-JP" sz="2400" smtClean="0"/>
              <a:t>cervo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r="27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7361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smtClean="0"/>
              <a:t>Rano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6101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Kia  simpatia Vulpo</a:t>
            </a:r>
            <a:r>
              <a:rPr lang="en-US" altLang="ja-JP" sz="2400" smtClean="0"/>
              <a:t>!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2" b="27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1919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Kio </a:t>
            </a:r>
            <a:r>
              <a:rPr lang="en-US" dirty="0" err="1" smtClean="0"/>
              <a:t>atentas</a:t>
            </a:r>
            <a:r>
              <a:rPr lang="en-US" dirty="0" smtClean="0"/>
              <a:t> </a:t>
            </a:r>
            <a:r>
              <a:rPr lang="en-US" err="1" smtClean="0"/>
              <a:t>nin</a:t>
            </a:r>
            <a:r>
              <a:rPr lang="en-US" smtClean="0"/>
              <a:t> </a:t>
            </a:r>
            <a:r>
              <a:rPr lang="en-US"/>
              <a:t>ĉe </a:t>
            </a:r>
            <a:r>
              <a:rPr lang="en-US" dirty="0" err="1" smtClean="0"/>
              <a:t>senzogra</a:t>
            </a:r>
            <a:r>
              <a:rPr lang="en-US" dirty="0" smtClean="0"/>
              <a:t> </a:t>
            </a:r>
            <a:r>
              <a:rPr lang="en-US" dirty="0" err="1" smtClean="0"/>
              <a:t>mastrumado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03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/>
              <a:t>Ĉemara </a:t>
            </a:r>
            <a:r>
              <a:rPr lang="en-US" sz="2400" dirty="0" err="1" smtClean="0"/>
              <a:t>Provinco</a:t>
            </a:r>
            <a:r>
              <a:rPr lang="en-US" sz="2400" dirty="0" smtClean="0"/>
              <a:t> (</a:t>
            </a:r>
            <a:r>
              <a:rPr lang="en-US" sz="2400" dirty="0" err="1" smtClean="0"/>
              <a:t>sud-okcidenta</a:t>
            </a:r>
            <a:r>
              <a:rPr lang="en-US" sz="2400" dirty="0" smtClean="0"/>
              <a:t> </a:t>
            </a:r>
            <a:r>
              <a:rPr lang="en-US" sz="2400" err="1" smtClean="0"/>
              <a:t>parto</a:t>
            </a:r>
            <a:r>
              <a:rPr lang="en-US" sz="2400" smtClean="0"/>
              <a:t>)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3" b="236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34000"/>
            <a:ext cx="5486400" cy="1033462"/>
          </a:xfrm>
        </p:spPr>
        <p:txBody>
          <a:bodyPr>
            <a:noAutofit/>
          </a:bodyPr>
          <a:lstStyle/>
          <a:p>
            <a:r>
              <a:rPr lang="en-US" sz="1800"/>
              <a:t>Ruĝaj </a:t>
            </a:r>
            <a:r>
              <a:rPr lang="en-US" sz="1800" dirty="0" err="1" smtClean="0"/>
              <a:t>spanoj</a:t>
            </a:r>
            <a:r>
              <a:rPr lang="en-US" sz="1800" dirty="0" smtClean="0"/>
              <a:t> </a:t>
            </a:r>
            <a:r>
              <a:rPr lang="en-US" sz="1800" err="1" smtClean="0"/>
              <a:t>montras</a:t>
            </a:r>
            <a:r>
              <a:rPr lang="en-US" sz="1800" smtClean="0"/>
              <a:t> lokojn </a:t>
            </a:r>
            <a:r>
              <a:rPr lang="en-US" sz="1800" dirty="0" err="1" smtClean="0"/>
              <a:t>kie</a:t>
            </a:r>
            <a:r>
              <a:rPr lang="en-US" sz="1800" dirty="0" smtClean="0"/>
              <a:t> en </a:t>
            </a:r>
            <a:r>
              <a:rPr lang="en-US" sz="1800" dirty="0" err="1" smtClean="0"/>
              <a:t>printempo</a:t>
            </a:r>
            <a:r>
              <a:rPr lang="en-US" sz="1800" dirty="0" smtClean="0"/>
              <a:t> 2009 </a:t>
            </a:r>
            <a:r>
              <a:rPr lang="en-US" sz="1800" dirty="0" err="1" smtClean="0"/>
              <a:t>brulegis</a:t>
            </a:r>
            <a:r>
              <a:rPr lang="en-US" sz="1800" dirty="0" smtClean="0"/>
              <a:t> </a:t>
            </a:r>
            <a:r>
              <a:rPr lang="en-US" sz="1800" dirty="0" err="1" smtClean="0"/>
              <a:t>arbaroj</a:t>
            </a:r>
            <a:r>
              <a:rPr lang="en-US" sz="1800" dirty="0" smtClean="0"/>
              <a:t> en </a:t>
            </a:r>
            <a:r>
              <a:rPr lang="en-US" sz="1800" dirty="0" err="1" smtClean="0"/>
              <a:t>montoj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La </a:t>
            </a:r>
            <a:r>
              <a:rPr lang="en-US" sz="1800" dirty="0" err="1" smtClean="0"/>
              <a:t>nigra</a:t>
            </a:r>
            <a:r>
              <a:rPr lang="en-US" sz="1800" dirty="0" smtClean="0"/>
              <a:t> </a:t>
            </a:r>
            <a:r>
              <a:rPr lang="en-US" sz="1800" dirty="0" err="1" smtClean="0"/>
              <a:t>linio</a:t>
            </a:r>
            <a:r>
              <a:rPr lang="en-US" sz="1800" dirty="0" smtClean="0"/>
              <a:t> </a:t>
            </a:r>
            <a:r>
              <a:rPr lang="en-US" sz="1800" dirty="0" err="1" smtClean="0"/>
              <a:t>montras</a:t>
            </a:r>
            <a:r>
              <a:rPr lang="en-US" sz="1800" dirty="0" smtClean="0"/>
              <a:t>  la </a:t>
            </a:r>
            <a:r>
              <a:rPr lang="en-US" sz="1800" dirty="0" err="1" smtClean="0"/>
              <a:t>konstruatan</a:t>
            </a:r>
            <a:r>
              <a:rPr lang="en-US" sz="1800" dirty="0" smtClean="0"/>
              <a:t> </a:t>
            </a:r>
            <a:r>
              <a:rPr lang="en-US" sz="1800" dirty="0" err="1" smtClean="0"/>
              <a:t>gasdukton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3953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Sen komentoj (Centra Rusio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054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Lago plena de petrolo (Centra Rusio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7232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Angulo en la urbo Dakka (Bangladeŝo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3074" name="Picture 2" descr="C:\Users\hyoko\Desktop\Bangladesxo, En angulo de la urbo Dak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2971800" cy="45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18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Lago Guankiao en Ŭan (Ĉinio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r="41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589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Bordo de Ussuri </a:t>
            </a:r>
            <a:r>
              <a:rPr lang="en-US" altLang="ja-JP" sz="2400" smtClean="0"/>
              <a:t>rivero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r="50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001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665912" cy="566738"/>
          </a:xfrm>
        </p:spPr>
        <p:txBody>
          <a:bodyPr>
            <a:noAutofit/>
          </a:bodyPr>
          <a:lstStyle/>
          <a:p>
            <a:r>
              <a:rPr lang="en-US" altLang="ja-JP" sz="2400"/>
              <a:t>Rivero en Manilo (Filipinio). Ĉi tie loĝas malriĉuloj</a:t>
            </a:r>
            <a:r>
              <a:rPr lang="en-US" altLang="ja-JP" sz="2400" smtClean="0"/>
              <a:t>.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5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4728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Tombejo de nenecesaj taksioj (Ĉinio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r="5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0830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La Rivero Gango (Hindio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r="73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6391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Fajras  ŝipo kun nafto (Pacifiko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r="5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0422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Oni penas kolekti disverŝitan </a:t>
            </a:r>
            <a:r>
              <a:rPr lang="en-US" altLang="ja-JP" sz="2400" smtClean="0"/>
              <a:t>petrolon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6" b="22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9548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5486400" cy="1066800"/>
          </a:xfrm>
        </p:spPr>
        <p:txBody>
          <a:bodyPr>
            <a:noAutofit/>
          </a:bodyPr>
          <a:lstStyle/>
          <a:p>
            <a:r>
              <a:rPr lang="en-US" altLang="ja-JP" sz="2400"/>
              <a:t>Okcidenta parto de Hungario – veneva </a:t>
            </a:r>
            <a:r>
              <a:rPr lang="en-US" altLang="ja-JP" sz="2400" smtClean="0"/>
              <a:t>likvaĵo </a:t>
            </a:r>
            <a:r>
              <a:rPr lang="en-US" altLang="ja-JP" sz="2400"/>
              <a:t>el </a:t>
            </a:r>
            <a:r>
              <a:rPr lang="en-US" altLang="ja-JP" sz="2400"/>
              <a:t>hemia uzino penetris la urbeton Aika (</a:t>
            </a:r>
            <a:r>
              <a:rPr lang="en-US" altLang="ja-JP" sz="2400"/>
              <a:t>4.10.2012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8297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361112" cy="566738"/>
          </a:xfrm>
        </p:spPr>
        <p:txBody>
          <a:bodyPr>
            <a:noAutofit/>
          </a:bodyPr>
          <a:lstStyle/>
          <a:p>
            <a:r>
              <a:rPr lang="en-US" altLang="ja-JP" sz="2400"/>
              <a:t>Produktado de karbo en Kosovo (apud Albanio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r="57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2845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Homoj jam ne bezonas </a:t>
            </a:r>
            <a:r>
              <a:rPr lang="en-US" altLang="ja-JP" sz="2400" smtClean="0"/>
              <a:t>ĉi-minejon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71599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Telefona linio (En Magadano, Rusio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62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868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Diamanto-minejo (Jakutio, Rusio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1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Kamĉatko - unu lago en </a:t>
            </a:r>
            <a:r>
              <a:rPr lang="en-US" altLang="ja-JP" sz="2400" smtClean="0"/>
              <a:t>vulkano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r="5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77400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056312" cy="566738"/>
          </a:xfrm>
        </p:spPr>
        <p:txBody>
          <a:bodyPr>
            <a:noAutofit/>
          </a:bodyPr>
          <a:lstStyle/>
          <a:p>
            <a:r>
              <a:rPr lang="en-US" altLang="ja-JP" sz="2400"/>
              <a:t>Vintro en la sama diamanta minejo (Jakutio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6772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903912" cy="566738"/>
          </a:xfrm>
        </p:spPr>
        <p:txBody>
          <a:bodyPr>
            <a:noAutofit/>
          </a:bodyPr>
          <a:lstStyle/>
          <a:p>
            <a:r>
              <a:rPr lang="en-US" altLang="ja-JP" sz="2400"/>
              <a:t>Jenas la produktaĵoj: </a:t>
            </a:r>
            <a:r>
              <a:rPr lang="en-US" altLang="ja-JP" sz="2400" smtClean="0"/>
              <a:t>Diamantoj </a:t>
            </a:r>
            <a:r>
              <a:rPr lang="en-US" altLang="ja-JP" sz="2400"/>
              <a:t>el </a:t>
            </a:r>
            <a:r>
              <a:rPr lang="en-US" altLang="ja-JP" sz="2400" smtClean="0"/>
              <a:t>Jakutio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6339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056312" cy="914400"/>
          </a:xfrm>
        </p:spPr>
        <p:txBody>
          <a:bodyPr>
            <a:noAutofit/>
          </a:bodyPr>
          <a:lstStyle/>
          <a:p>
            <a:r>
              <a:rPr lang="en-US" altLang="ja-JP" sz="2400"/>
              <a:t>Tia desegnaĵo estas farita pure el diamantoj en la diamanto-minejo Mirnij (Jakutio, Rusio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76910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838200"/>
          </a:xfrm>
        </p:spPr>
        <p:txBody>
          <a:bodyPr>
            <a:noAutofit/>
          </a:bodyPr>
          <a:lstStyle/>
          <a:p>
            <a:r>
              <a:rPr lang="en-US" sz="2400"/>
              <a:t>Danĝeroj ĉiam najbaras nin. Ĉu tia vestaĵo fariĝos nia en ĉiutaga vivo?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r="4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05238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Mi volas plu ĝui tian naturon</a:t>
            </a:r>
            <a:r>
              <a:rPr lang="en-US" altLang="ja-JP" sz="2400" smtClean="0"/>
              <a:t>!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1" r="28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823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838200"/>
          </a:xfrm>
        </p:spPr>
        <p:txBody>
          <a:bodyPr>
            <a:normAutofit/>
          </a:bodyPr>
          <a:lstStyle/>
          <a:p>
            <a:r>
              <a:rPr lang="it-IT" sz="2400"/>
              <a:t>Ĉemara provinco:  suda parto, lago sur la monto Vorobei (jap. Suzume</a:t>
            </a:r>
            <a:r>
              <a:rPr lang="it-IT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r="177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51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Rokvando ĉe Oĥocka </a:t>
            </a:r>
            <a:r>
              <a:rPr lang="en-US" altLang="ja-JP" sz="2400" smtClean="0"/>
              <a:t>Maro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r="50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346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Panoramo de kvietaj ondoj ĉe marbordo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395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Japanio kaj Rusio tuj apudas</a:t>
            </a:r>
            <a:r>
              <a:rPr lang="en-US" altLang="ja-JP" sz="2400" smtClean="0"/>
              <a:t>!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5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198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461</Words>
  <Application>Microsoft Office PowerPoint</Application>
  <PresentationFormat>画面に合わせる (4:3)</PresentationFormat>
  <Paragraphs>62</Paragraphs>
  <Slides>54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55" baseType="lpstr">
      <vt:lpstr>Office Theme</vt:lpstr>
      <vt:lpstr>Naturo de Fora Oriento en Rusio</vt:lpstr>
      <vt:lpstr>Fora Orienta Federacia Distrikto de Rusio</vt:lpstr>
      <vt:lpstr>Naturo de Fora Oriento en Rusio</vt:lpstr>
      <vt:lpstr>Bordo de Ussuri rivero</vt:lpstr>
      <vt:lpstr>Kamĉatko - unu lago en vulkano</vt:lpstr>
      <vt:lpstr>Ĉemara provinco:  suda parto, lago sur la monto Vorobei (jap. Suzume)</vt:lpstr>
      <vt:lpstr>Rokvando ĉe Oĥocka Maro</vt:lpstr>
      <vt:lpstr>Panoramo de kvietaj ondoj ĉe marbordo</vt:lpstr>
      <vt:lpstr>Japanio kaj Rusio tuj apudas!</vt:lpstr>
      <vt:lpstr>Stanovoj montaro</vt:lpstr>
      <vt:lpstr>Ussuri  arbarego (ruse: Tajgo)</vt:lpstr>
      <vt:lpstr>Vulkanoj ĉe valo  en Kamĉatko</vt:lpstr>
      <vt:lpstr>Sunleviĝo en Ĉemara provinco</vt:lpstr>
      <vt:lpstr>Sunsubiro dum vintro en montoj</vt:lpstr>
      <vt:lpstr>Animaloj, kiujn oni zorgas protekti ĉe la plej suda parto de Ĉemara provinco</vt:lpstr>
      <vt:lpstr>Fokenoj  (latine: Callorhinus ursinus)</vt:lpstr>
      <vt:lpstr>Ergeto (latine: Ergetta eulophotes)</vt:lpstr>
      <vt:lpstr>Falko (latine: Falko peregrinus)</vt:lpstr>
      <vt:lpstr>Kraboj ĉe Kamĉatko ( japane: Tarabagani)</vt:lpstr>
      <vt:lpstr>Oktopuso (latine: Octopus vulgaris)</vt:lpstr>
      <vt:lpstr>Speco de delfeno Foko (latine:  Phocaenoides dalli)</vt:lpstr>
      <vt:lpstr>Speco de ŝarko (latine:  Sphyrna zygaena)</vt:lpstr>
      <vt:lpstr>Speco de anaso (latine:  Tadorna tadorna)</vt:lpstr>
      <vt:lpstr>Speco de serpento (latine: Elaphe dione)</vt:lpstr>
      <vt:lpstr>Speco de serpento (latine: Laticauda semifasciata)</vt:lpstr>
      <vt:lpstr>Trezoroj de Ussuria tajgo</vt:lpstr>
      <vt:lpstr>Ĉemaraj leopardoj</vt:lpstr>
      <vt:lpstr>Areo kie ĝis nun plu loĝas leopardoj</vt:lpstr>
      <vt:lpstr>Aglo</vt:lpstr>
      <vt:lpstr>Otuso</vt:lpstr>
      <vt:lpstr>Makulhava cervo</vt:lpstr>
      <vt:lpstr>Rano</vt:lpstr>
      <vt:lpstr>Kia  simpatia Vulpo!</vt:lpstr>
      <vt:lpstr>Kio atentas nin ĉe senzogra mastrumado?</vt:lpstr>
      <vt:lpstr>Ĉemara Provinco (sud-okcidenta parto)</vt:lpstr>
      <vt:lpstr>Sen komentoj (Centra Rusio)</vt:lpstr>
      <vt:lpstr>Lago plena de petrolo (Centra Rusio)</vt:lpstr>
      <vt:lpstr>Angulo en la urbo Dakka (Bangladeŝo)</vt:lpstr>
      <vt:lpstr>Lago Guankiao en Ŭan (Ĉinio)</vt:lpstr>
      <vt:lpstr>Rivero en Manilo (Filipinio). Ĉi tie loĝas malriĉuloj.</vt:lpstr>
      <vt:lpstr>Tombejo de nenecesaj taksioj (Ĉinio)</vt:lpstr>
      <vt:lpstr>La Rivero Gango (Hindio)</vt:lpstr>
      <vt:lpstr>Fajras  ŝipo kun nafto (Pacifiko)</vt:lpstr>
      <vt:lpstr>Oni penas kolekti disverŝitan petrolon</vt:lpstr>
      <vt:lpstr>Okcidenta parto de Hungario – veneva likvaĵo el hemia uzino penetris la urbeton Aika (4.10.2012)</vt:lpstr>
      <vt:lpstr>Produktado de karbo en Kosovo (apud Albanio)</vt:lpstr>
      <vt:lpstr>Homoj jam ne bezonas ĉi-minejon</vt:lpstr>
      <vt:lpstr>Telefona linio (En Magadano, Rusio)</vt:lpstr>
      <vt:lpstr>Diamanto-minejo (Jakutio, Rusio)</vt:lpstr>
      <vt:lpstr>Vintro en la sama diamanta minejo (Jakutio)</vt:lpstr>
      <vt:lpstr>Jenas la produktaĵoj: Diamantoj el Jakutio</vt:lpstr>
      <vt:lpstr>Tia desegnaĵo estas farita pure el diamantoj en la diamanto-minejo Mirnij (Jakutio, Rusio)</vt:lpstr>
      <vt:lpstr>Danĝeroj ĉiam najbaras nin. Ĉu tia vestaĵo fariĝos nia en ĉiutaga vivo?</vt:lpstr>
      <vt:lpstr>Mi volas plu ĝui tian naturon!</vt:lpstr>
    </vt:vector>
  </TitlesOfParts>
  <Company>UNITCOM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ansero</dc:creator>
  <cp:lastModifiedBy>hyoko</cp:lastModifiedBy>
  <cp:revision>27</cp:revision>
  <dcterms:created xsi:type="dcterms:W3CDTF">2012-09-24T21:59:18Z</dcterms:created>
  <dcterms:modified xsi:type="dcterms:W3CDTF">2012-10-05T23:10:37Z</dcterms:modified>
</cp:coreProperties>
</file>